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0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x1n" initials="w" lastIdx="0" clrIdx="0">
    <p:extLst>
      <p:ext uri="{19B8F6BF-5375-455C-9EA6-DF929625EA0E}">
        <p15:presenceInfo xmlns:p15="http://schemas.microsoft.com/office/powerpoint/2012/main" userId="9f75e660639b64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BCE1A-E90D-4611-8941-602A6BE1B547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FE25A-FFD7-4CE1-AFC9-D2BBC0F25F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49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DA9B-7ADD-4627-BC7B-963942C97C7B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48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3D890-A0AF-49F4-B8E5-9FCB25AC1C77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293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955D-F114-413D-9E04-82C5F9D74104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17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F8FA-FC00-4FD1-8AEA-5828B1CCA1B3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2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3360-AD2B-4150-83F7-06D5C971DC49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4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6B37-C8F9-4F58-B06B-A96A0E92A47D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06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C19B-B271-4E76-8066-3E2F85A1A312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88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A8008-CE16-4BDD-8CF7-13AB02D19990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6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6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EE8F-21A5-462B-9117-57B2BB080F97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36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6670-B26A-48D8-865C-3B22600C0F55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71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F1FE6-E87D-42CA-A5F7-B3BDDA3D0C7C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323CC-A627-48C2-A8FE-22F6688370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06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3174" cy="6619875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A5B7-6DF1-434B-87DC-077C884FE012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1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959DD-5650-403E-9C8F-489C86965367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9" y="-1"/>
            <a:ext cx="7491973" cy="454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780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02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115C-8EF7-4D78-9B04-739A013E1509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19036" cy="19363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59" y="1936376"/>
            <a:ext cx="4938153" cy="45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6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9DC9C-4962-48A1-AC6F-6634D589D587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1656"/>
            <a:ext cx="10784541" cy="625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793B9-D5E3-423C-9B7F-6B66B9F5FF89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84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BA0F-5F47-4B35-B975-B1FB9CC4FF5A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68472" cy="4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8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2D5B-A9CA-40E5-A740-80FE380DF6C0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1" y="406061"/>
            <a:ext cx="5671045" cy="4151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8905"/>
            <a:ext cx="11285235" cy="5424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1" y="5927725"/>
            <a:ext cx="41719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3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8BEAB-6C82-4E04-8E6F-F5E19045AFB6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8108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02" y="152712"/>
            <a:ext cx="8001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BC12-566B-4738-9C0C-CA0032666130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342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36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E341-35D6-46C3-97CE-998D3AB54643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3459"/>
            <a:ext cx="8001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0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EA79-B83A-43C7-857E-D5F496741E8F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97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895911" cy="422722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484CA-30E3-44C6-8F95-4C73BF4AFE9C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569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F6A8-9C53-46EC-A383-6946F157C027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4" y="0"/>
            <a:ext cx="9594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9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5A9E-5011-49D6-A469-2CF4A4C4CE80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9" y="0"/>
            <a:ext cx="10624279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97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AB86-A69D-4A07-8376-AAFE8BE01263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7" y="85725"/>
            <a:ext cx="10789483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02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58067-4786-4391-B03E-24BD6B77769A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19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2DCDA-DE3D-435C-A562-79292187F7C4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53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3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5D93-236D-49F8-8B1D-B426C410DF85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0"/>
            <a:ext cx="11720187" cy="33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2479-979B-431C-9604-B9180D3A527E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212643" cy="53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07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79105-B1F4-44B7-8ED7-59790EAA9192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09"/>
            <a:ext cx="11752289" cy="347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26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438E-A8E1-4B1D-85A2-076F893C3A44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4494"/>
            <a:ext cx="8484433" cy="40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4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CAC1-FB14-47B6-A7C7-1944A44144F5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15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7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691" y="0"/>
            <a:ext cx="1182895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F90F-051E-4A7A-AE64-7B6FBC7758BE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502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9D84-D443-4B50-8BCC-79B6A301792F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343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31" y="221105"/>
            <a:ext cx="7076919" cy="617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49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BFB12-AC87-447D-A5CB-3DFB720ECE24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15593" cy="50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4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E5FE-645F-4D50-8C87-B4765F6E6492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750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1F15-248E-44F9-917E-F4BD6FE3B110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7633" cy="32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6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7CD93-9890-4FDE-9C4B-A15D1DD81154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7" y="-1"/>
            <a:ext cx="11852742" cy="42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44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2C2F-247B-49F0-B494-513AC93BC38D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2" y="0"/>
            <a:ext cx="7226430" cy="40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91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A0ED-1874-4243-AE25-5D6AC70E0FC6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8" y="0"/>
            <a:ext cx="3876675" cy="189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4" y="2039937"/>
            <a:ext cx="2305050" cy="1390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4" y="3662829"/>
            <a:ext cx="30575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1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7172E-BFD0-4CC1-8AC2-B6F8973C03D4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569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5A9A-BAAA-4B3E-834F-BB2BCD7E5210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4747"/>
            <a:ext cx="7122521" cy="12192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40" y="1811467"/>
            <a:ext cx="7088240" cy="26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94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526E-A67A-42B7-BEA5-9ED734F0F4F6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9"/>
            <a:ext cx="10912839" cy="52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0C91-541B-4632-BEF6-019BB86C5C04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33654" cy="371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76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A48FF-29C3-4AD7-A3A1-2C609640E403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" y="0"/>
            <a:ext cx="10301053" cy="57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01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E2CD7-8E80-4596-AB38-5DC7C20CDE5C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1" y="348131"/>
            <a:ext cx="4789437" cy="50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5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FFD2-1A98-417F-BCD6-813BB6C3F5F4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8" y="0"/>
            <a:ext cx="3257550" cy="466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8" y="463550"/>
            <a:ext cx="459105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51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FC7B-854C-4227-AE80-97B4269588E9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39" y="479528"/>
            <a:ext cx="4600186" cy="5068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5" y="591174"/>
            <a:ext cx="4133850" cy="399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73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A56E-0E8F-44A1-BC01-B23F08BB44C2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750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C927-B724-4FDF-897A-C4ACC2F0B188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5" y="366555"/>
            <a:ext cx="9230741" cy="45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01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87FE-79E3-4A2E-B38B-A27E3517C053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278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C0FD-0F17-452A-8CFC-2D51045EE31E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4" y="215172"/>
            <a:ext cx="4791075" cy="3009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00" y="21517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84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CE20B-5670-4868-8808-8DD340ABA31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5842"/>
            <a:ext cx="11300023" cy="42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56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D51B-D46E-4752-AEAA-F4E044C566C6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5" y="253114"/>
            <a:ext cx="8860515" cy="52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08D-C18E-4341-9CEB-852B6CA962A4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61700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3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BED7-2B44-4A52-B010-33B9EDD5FC9F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13141"/>
            <a:ext cx="435870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35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474C-FAAC-40DE-8533-41F1C6D3DDA6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032"/>
            <a:ext cx="4991100" cy="4791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96" y="183082"/>
            <a:ext cx="5248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3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72BA-08F6-4A9D-8146-E83F607DECD4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0100" cy="82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690172"/>
            <a:ext cx="83534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34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86E6-B7A5-4477-BCCE-7E0774AB49AC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3" y="173713"/>
            <a:ext cx="50673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46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0EF75-17B0-46E5-9138-75057D9B7DAE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486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71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1C8E-5052-4A7F-9F92-6C240D6030C7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09" y="372489"/>
            <a:ext cx="8934450" cy="290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7614"/>
            <a:ext cx="61150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66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A47-FA44-4AB2-A4A2-7617D699FC8B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7" y="1347787"/>
            <a:ext cx="37814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71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482E-AC69-4C61-BC2A-D8373AB7F5FC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2085975"/>
            <a:ext cx="64865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54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B0707-C23F-4512-AD62-3F8A23496B0C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1347787"/>
            <a:ext cx="35623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66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4D65-3A84-4B07-B7B9-DE27D0DFA73F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15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8492-0491-44C3-AE62-3666D3D28AF7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86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18D5F-C593-4102-A2FC-54199B4740C2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271930"/>
            <a:ext cx="4400550" cy="1457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55" y="0"/>
            <a:ext cx="61531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71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DC51-2FE7-4219-8EF2-2C8AEF9F532D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324708"/>
            <a:ext cx="80486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34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3A4CA-1FDE-4FD9-BE48-B95097D15E5E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1585912"/>
            <a:ext cx="55435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35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2CF-E2C1-4EF6-A2F5-849ED5D619CB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2" y="1381125"/>
            <a:ext cx="66198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77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C0FC-F2A1-4190-82FF-F478621D5AE8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24012"/>
            <a:ext cx="67056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90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53348-C9C7-44F8-85FD-E10806C19AE0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2" y="1033462"/>
            <a:ext cx="70008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5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DB30-B2F6-40BC-B3C0-DDF3DD7D0D68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852487"/>
            <a:ext cx="65532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507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A248-E15A-4ADD-AEE4-7E1EF85B490E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1419225"/>
            <a:ext cx="87439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759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841FE-74B1-43B1-8632-C2117C735918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438275"/>
            <a:ext cx="84010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96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3E70-82D9-4F98-A6E7-72E48D587029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77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B2BE-C655-4373-AB75-8279557751FC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21435" cy="618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8564"/>
            <a:ext cx="6109531" cy="11564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4"/>
            <a:ext cx="11409626" cy="12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429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F264-72B7-4945-B028-893679EC9313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638175"/>
            <a:ext cx="81057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02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FABB-316C-4C8D-929E-F87B4117D290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9815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924C-FEFA-4A70-A747-356D8CA36E7A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1376362"/>
            <a:ext cx="86772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73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323F-82F1-4ED6-8A78-28FDB9792840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2" y="1247775"/>
            <a:ext cx="86010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68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3C7D-A5B8-4A3D-AF5B-43C41002B219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547812"/>
            <a:ext cx="81915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53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4690-6B85-4A0F-AF1C-D8F65081CF0F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928687"/>
            <a:ext cx="67246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93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092A-1C09-426F-BCFD-F665708A6C3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1014412"/>
            <a:ext cx="61245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39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C070-105E-450D-9BFE-0265285FBEDC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77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5" y="2714625"/>
            <a:ext cx="4857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777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2428-2ED1-4058-AC91-0BE2CF51472A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37" y="1471612"/>
            <a:ext cx="35147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35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B32E-2D47-4F08-A334-75ECC9412C06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61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81D6-2FC7-4378-87AD-01BCB5B6245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6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148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FA6EF-25F8-47A7-BF1A-94F72AB760A8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5" y="1957387"/>
            <a:ext cx="8553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5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30D6-F0EA-40AF-A6E3-17A570565CDC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67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AEF-69E6-443D-8F10-19619B0476BA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2" y="2014537"/>
            <a:ext cx="3190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45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300162"/>
            <a:ext cx="53721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447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37" y="1338262"/>
            <a:ext cx="81629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67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7576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6" y="0"/>
            <a:ext cx="8380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821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853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9831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249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B628-68EE-4504-9B43-D17754097E1D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204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836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5953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812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442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183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5966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4533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6499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6303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2599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B9C5-2BC4-4F7C-A1D9-0A1A5D2E1F91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CC-A627-48C2-A8FE-22F6688370DD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78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200</Words>
  <Application>Microsoft Office PowerPoint</Application>
  <PresentationFormat>宽屏</PresentationFormat>
  <Paragraphs>200</Paragraphs>
  <Slides>100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0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3</cp:revision>
  <dcterms:created xsi:type="dcterms:W3CDTF">2022-10-05T08:17:15Z</dcterms:created>
  <dcterms:modified xsi:type="dcterms:W3CDTF">2022-10-05T08:36:07Z</dcterms:modified>
</cp:coreProperties>
</file>